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2" r:id="rId9"/>
    <p:sldId id="273" r:id="rId10"/>
    <p:sldId id="270" r:id="rId11"/>
    <p:sldId id="271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JESUS, NOSSO GENERAL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NOSSO GENERAL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 nesta guerra entrar, </a:t>
            </a:r>
          </a:p>
          <a:p>
            <a:r>
              <a:rPr lang="pt-BR" dirty="0"/>
              <a:t>Sua voz escutará; </a:t>
            </a:r>
          </a:p>
          <a:p>
            <a:r>
              <a:rPr lang="pt-BR" dirty="0"/>
              <a:t>Cristo então vitória </a:t>
            </a:r>
          </a:p>
          <a:p>
            <a:r>
              <a:rPr lang="pt-BR" dirty="0"/>
              <a:t>lhe concederá! </a:t>
            </a:r>
          </a:p>
        </p:txBody>
      </p:sp>
    </p:spTree>
    <p:extLst>
      <p:ext uri="{BB962C8B-B14F-4D97-AF65-F5344CB8AC3E}">
        <p14:creationId xmlns:p14="http://schemas.microsoft.com/office/powerpoint/2010/main" val="2632626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NOSSO GENERAL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Saiamos, meus irmãos, </a:t>
            </a:r>
          </a:p>
          <a:p>
            <a:r>
              <a:rPr lang="pt-BR" dirty="0"/>
              <a:t>e marchemos com fervor. </a:t>
            </a:r>
          </a:p>
          <a:p>
            <a:r>
              <a:rPr lang="pt-BR" dirty="0"/>
              <a:t>Ao final, a recompensa </a:t>
            </a:r>
          </a:p>
          <a:p>
            <a:r>
              <a:rPr lang="pt-BR" dirty="0"/>
              <a:t>nos dará o Senhor! </a:t>
            </a:r>
          </a:p>
        </p:txBody>
      </p:sp>
    </p:spTree>
    <p:extLst>
      <p:ext uri="{BB962C8B-B14F-4D97-AF65-F5344CB8AC3E}">
        <p14:creationId xmlns:p14="http://schemas.microsoft.com/office/powerpoint/2010/main" val="790303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NOSSO GENERAL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5E4C2E1-2A4F-4684-AB70-B8574EDD5E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 com Jesus e </a:t>
            </a:r>
          </a:p>
          <a:p>
            <a:r>
              <a:rPr lang="pt-BR" dirty="0"/>
              <a:t>marchemos sem temor! </a:t>
            </a:r>
          </a:p>
          <a:p>
            <a:r>
              <a:rPr lang="pt-BR" dirty="0"/>
              <a:t>Vamos ao combate, </a:t>
            </a:r>
          </a:p>
          <a:p>
            <a:r>
              <a:rPr lang="pt-BR" dirty="0"/>
              <a:t>inflamados de valor! </a:t>
            </a:r>
          </a:p>
        </p:txBody>
      </p:sp>
    </p:spTree>
    <p:extLst>
      <p:ext uri="{BB962C8B-B14F-4D97-AF65-F5344CB8AC3E}">
        <p14:creationId xmlns:p14="http://schemas.microsoft.com/office/powerpoint/2010/main" val="3106198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NOSSO GENERAL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5B55DB4-8DC5-452D-959C-214E26E0AD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coragem vamos </a:t>
            </a:r>
          </a:p>
          <a:p>
            <a:r>
              <a:rPr lang="pt-BR" dirty="0"/>
              <a:t>todos contra o mal! </a:t>
            </a:r>
          </a:p>
          <a:p>
            <a:r>
              <a:rPr lang="pt-BR" dirty="0"/>
              <a:t>Em Jesus teremos </a:t>
            </a:r>
          </a:p>
          <a:p>
            <a:r>
              <a:rPr lang="pt-BR" dirty="0"/>
              <a:t>nosso General!</a:t>
            </a:r>
          </a:p>
        </p:txBody>
      </p:sp>
    </p:spTree>
    <p:extLst>
      <p:ext uri="{BB962C8B-B14F-4D97-AF65-F5344CB8AC3E}">
        <p14:creationId xmlns:p14="http://schemas.microsoft.com/office/powerpoint/2010/main" val="2529234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NOSSO GENERAL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 jovens, levantai o </a:t>
            </a:r>
          </a:p>
          <a:p>
            <a:r>
              <a:rPr lang="pt-BR" dirty="0"/>
              <a:t>brilhante pavilhão,</a:t>
            </a:r>
          </a:p>
          <a:p>
            <a:r>
              <a:rPr lang="pt-BR" dirty="0"/>
              <a:t>Exaltado por Jesus em salvação!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NOSSO GENERAL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todos Cristo quer </a:t>
            </a:r>
          </a:p>
          <a:p>
            <a:r>
              <a:rPr lang="pt-BR" dirty="0"/>
              <a:t>nas fileiras receber,</a:t>
            </a:r>
          </a:p>
          <a:p>
            <a:r>
              <a:rPr lang="pt-BR" dirty="0"/>
              <a:t>E com Ele vos levar </a:t>
            </a:r>
          </a:p>
          <a:p>
            <a:r>
              <a:rPr lang="pt-BR" dirty="0"/>
              <a:t>o mal a combater.</a:t>
            </a:r>
          </a:p>
        </p:txBody>
      </p:sp>
    </p:spTree>
    <p:extLst>
      <p:ext uri="{BB962C8B-B14F-4D97-AF65-F5344CB8AC3E}">
        <p14:creationId xmlns:p14="http://schemas.microsoft.com/office/powerpoint/2010/main" val="4210421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NOSSO GENERAL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5E4C2E1-2A4F-4684-AB70-B8574EDD5E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 com Jesus e </a:t>
            </a:r>
          </a:p>
          <a:p>
            <a:r>
              <a:rPr lang="pt-BR" dirty="0"/>
              <a:t>marchemos sem temor! </a:t>
            </a:r>
          </a:p>
          <a:p>
            <a:r>
              <a:rPr lang="pt-BR" dirty="0"/>
              <a:t>Vamos ao combate, </a:t>
            </a:r>
          </a:p>
          <a:p>
            <a:r>
              <a:rPr lang="pt-BR" dirty="0"/>
              <a:t>inflamados de valor! </a:t>
            </a:r>
          </a:p>
        </p:txBody>
      </p:sp>
    </p:spTree>
    <p:extLst>
      <p:ext uri="{BB962C8B-B14F-4D97-AF65-F5344CB8AC3E}">
        <p14:creationId xmlns:p14="http://schemas.microsoft.com/office/powerpoint/2010/main" val="3271694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NOSSO GENERAL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5B55DB4-8DC5-452D-959C-214E26E0AD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coragem vamos </a:t>
            </a:r>
          </a:p>
          <a:p>
            <a:r>
              <a:rPr lang="pt-BR" dirty="0"/>
              <a:t>todos contra o mal! </a:t>
            </a:r>
          </a:p>
          <a:p>
            <a:r>
              <a:rPr lang="pt-BR" dirty="0"/>
              <a:t>Em Jesus teremos </a:t>
            </a:r>
          </a:p>
          <a:p>
            <a:r>
              <a:rPr lang="pt-BR" dirty="0"/>
              <a:t>nosso General!</a:t>
            </a:r>
          </a:p>
        </p:txBody>
      </p:sp>
    </p:spTree>
    <p:extLst>
      <p:ext uri="{BB962C8B-B14F-4D97-AF65-F5344CB8AC3E}">
        <p14:creationId xmlns:p14="http://schemas.microsoft.com/office/powerpoint/2010/main" val="2562667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NOSSO GENERAL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 jovens, aclamai o </a:t>
            </a:r>
          </a:p>
          <a:p>
            <a:r>
              <a:rPr lang="pt-BR" dirty="0"/>
              <a:t>divino Vencedor; </a:t>
            </a:r>
          </a:p>
          <a:p>
            <a:r>
              <a:rPr lang="pt-BR" dirty="0"/>
              <a:t>Quer juntar-vos todos, </a:t>
            </a:r>
          </a:p>
          <a:p>
            <a:r>
              <a:rPr lang="pt-BR" dirty="0"/>
              <a:t>hoje, a Seu redor! </a:t>
            </a:r>
          </a:p>
        </p:txBody>
      </p:sp>
    </p:spTree>
    <p:extLst>
      <p:ext uri="{BB962C8B-B14F-4D97-AF65-F5344CB8AC3E}">
        <p14:creationId xmlns:p14="http://schemas.microsoft.com/office/powerpoint/2010/main" val="3271398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NOSSO GENERAL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Dispostos a lutar, vinde, </a:t>
            </a:r>
          </a:p>
          <a:p>
            <a:r>
              <a:rPr lang="pt-BR" dirty="0"/>
              <a:t>pois, sem vacilar, </a:t>
            </a:r>
          </a:p>
          <a:p>
            <a:r>
              <a:rPr lang="pt-BR" dirty="0"/>
              <a:t>Vamos, prontos, companheiros, </a:t>
            </a:r>
          </a:p>
          <a:p>
            <a:r>
              <a:rPr lang="pt-BR" dirty="0"/>
              <a:t>vamos batalhar. </a:t>
            </a:r>
          </a:p>
        </p:txBody>
      </p:sp>
    </p:spTree>
    <p:extLst>
      <p:ext uri="{BB962C8B-B14F-4D97-AF65-F5344CB8AC3E}">
        <p14:creationId xmlns:p14="http://schemas.microsoft.com/office/powerpoint/2010/main" val="14661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NOSSO GENERAL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5E4C2E1-2A4F-4684-AB70-B8574EDD5E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 com Jesus e </a:t>
            </a:r>
          </a:p>
          <a:p>
            <a:r>
              <a:rPr lang="pt-BR" dirty="0"/>
              <a:t>marchemos sem temor! </a:t>
            </a:r>
          </a:p>
          <a:p>
            <a:r>
              <a:rPr lang="pt-BR" dirty="0"/>
              <a:t>Vamos ao combate, </a:t>
            </a:r>
          </a:p>
          <a:p>
            <a:r>
              <a:rPr lang="pt-BR" dirty="0"/>
              <a:t>inflamados de valor! </a:t>
            </a:r>
          </a:p>
        </p:txBody>
      </p:sp>
    </p:spTree>
    <p:extLst>
      <p:ext uri="{BB962C8B-B14F-4D97-AF65-F5344CB8AC3E}">
        <p14:creationId xmlns:p14="http://schemas.microsoft.com/office/powerpoint/2010/main" val="4154698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NOSSO GENERAL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5B55DB4-8DC5-452D-959C-214E26E0AD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coragem vamos </a:t>
            </a:r>
          </a:p>
          <a:p>
            <a:r>
              <a:rPr lang="pt-BR" dirty="0"/>
              <a:t>todos contra o mal! </a:t>
            </a:r>
          </a:p>
          <a:p>
            <a:r>
              <a:rPr lang="pt-BR" dirty="0"/>
              <a:t>Em Jesus teremos </a:t>
            </a:r>
          </a:p>
          <a:p>
            <a:r>
              <a:rPr lang="pt-BR" dirty="0"/>
              <a:t>nosso General!</a:t>
            </a:r>
          </a:p>
        </p:txBody>
      </p:sp>
    </p:spTree>
    <p:extLst>
      <p:ext uri="{BB962C8B-B14F-4D97-AF65-F5344CB8AC3E}">
        <p14:creationId xmlns:p14="http://schemas.microsoft.com/office/powerpoint/2010/main" val="1331039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1706</TotalTime>
  <Words>260</Words>
  <Application>Microsoft Office PowerPoint</Application>
  <PresentationFormat>Apresentação na tela (16:9)</PresentationFormat>
  <Paragraphs>73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JESUS, NOSSO GENERAL</vt:lpstr>
      <vt:lpstr>JESUS, NOSSO GENERAL</vt:lpstr>
      <vt:lpstr>JESUS, NOSSO GENERAL</vt:lpstr>
      <vt:lpstr>JESUS, NOSSO GENERAL</vt:lpstr>
      <vt:lpstr>JESUS, NOSSO GENERAL</vt:lpstr>
      <vt:lpstr>JESUS, NOSSO GENERAL</vt:lpstr>
      <vt:lpstr>JESUS, NOSSO GENERAL</vt:lpstr>
      <vt:lpstr>JESUS, NOSSO GENERAL</vt:lpstr>
      <vt:lpstr>JESUS, NOSSO GENERAL</vt:lpstr>
      <vt:lpstr>JESUS, NOSSO GENERAL</vt:lpstr>
      <vt:lpstr>JESUS, NOSSO GENERAL</vt:lpstr>
      <vt:lpstr>JESUS, NOSSO GENERAL</vt:lpstr>
      <vt:lpstr>JESUS, NOSSO GENERAL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2019-06-12T23:16:41Z</dcterms:modified>
</cp:coreProperties>
</file>

<file path=docProps/thumbnail.jpeg>
</file>